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93589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35.350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DEDB248-81D6-0F5B-33EA-97D0CC3A98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481" y="2488557"/>
            <a:ext cx="2878952" cy="1756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EAE77-4814-3720-5EBB-8B0ADB91F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474" y="2488557"/>
            <a:ext cx="2882863" cy="17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8862</TotalTime>
  <Words>4586</Words>
  <Application>Microsoft Office PowerPoint</Application>
  <PresentationFormat>Widescreen</PresentationFormat>
  <Paragraphs>841</Paragraphs>
  <Slides>90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1930</cp:revision>
  <dcterms:created xsi:type="dcterms:W3CDTF">2024-11-21T11:19:07Z</dcterms:created>
  <dcterms:modified xsi:type="dcterms:W3CDTF">2025-04-17T12:25:19Z</dcterms:modified>
</cp:coreProperties>
</file>